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7" r:id="rId5"/>
    <p:sldId id="268" r:id="rId6"/>
    <p:sldId id="270" r:id="rId7"/>
    <p:sldId id="266" r:id="rId8"/>
    <p:sldId id="279" r:id="rId9"/>
    <p:sldId id="275" r:id="rId10"/>
    <p:sldId id="280" r:id="rId11"/>
    <p:sldId id="278" r:id="rId12"/>
    <p:sldId id="277" r:id="rId13"/>
    <p:sldId id="276" r:id="rId14"/>
    <p:sldId id="28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than McMahon" initials="E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A06"/>
    <a:srgbClr val="E9D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24269" autoAdjust="0"/>
    <p:restoredTop sz="86418" autoAdjust="0"/>
  </p:normalViewPr>
  <p:slideViewPr>
    <p:cSldViewPr snapToGrid="0">
      <p:cViewPr varScale="1">
        <p:scale>
          <a:sx n="72" d="100"/>
          <a:sy n="72" d="100"/>
        </p:scale>
        <p:origin x="84" y="8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C011-D77F-E544-94F5-B9E7417BBF65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EFE3C-2C9C-C44C-8F79-7DD41F5B99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544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F4FE7-C4F7-B946-98D6-9AFFD229F518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9E198-788F-A845-8F48-6D832FB155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928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4437-FE98-FD46-89EB-9B685086FF0C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8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49AB-8272-4A4D-A8E4-64EA76170EFC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5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30F90-F0A4-D547-AECF-5111D5F791AD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6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2977-71C3-C84A-8F21-9E0C9A534B4C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8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43BB-7F89-C24A-B57C-9A3D9A6ADBB4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4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F4A81-C63C-4742-8498-A4C0D952E325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9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9543-DE97-E74D-A92A-E947F6CC0F42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4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24B1-5BC4-8F4E-936D-1F8385B4FC50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6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17FB-1D91-7C42-8AB9-44E6176E53C1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7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ACB4-CB06-3947-AD3E-D86DC87291F3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2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5B53-97E1-E841-B898-E34C496DA3B6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28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0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9ACEE-A3F5-1E43-B0E0-127852D21538}" type="datetime1">
              <a:rPr lang="en-US" smtClean="0"/>
              <a:pPr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52BDE-E0D9-4670-A609-EAA2AD2FCF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1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en in a line.jpg"/>
          <p:cNvPicPr>
            <a:picLocks noChangeAspect="1"/>
          </p:cNvPicPr>
          <p:nvPr/>
        </p:nvPicPr>
        <p:blipFill>
          <a:blip r:embed="rId2" cstate="print">
            <a:lum bright="26000"/>
          </a:blip>
          <a:stretch>
            <a:fillRect/>
          </a:stretch>
        </p:blipFill>
        <p:spPr>
          <a:xfrm>
            <a:off x="724139" y="0"/>
            <a:ext cx="10723181" cy="6869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682" y="2647950"/>
            <a:ext cx="9144000" cy="1632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Water Finder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4000" b="1" dirty="0" smtClean="0"/>
              <a:t>Better water for more</a:t>
            </a:r>
            <a:r>
              <a:rPr lang="en-US" sz="4000" b="1" baseline="0" dirty="0" smtClean="0"/>
              <a:t> people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93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Finder solves Mary’s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Receives data about the location and quality of water</a:t>
            </a:r>
          </a:p>
          <a:p>
            <a:r>
              <a:rPr lang="en-US" dirty="0" smtClean="0"/>
              <a:t>Provides data and tools to </a:t>
            </a:r>
            <a:r>
              <a:rPr lang="en-US" dirty="0" err="1" smtClean="0"/>
              <a:t>Amina</a:t>
            </a:r>
            <a:endParaRPr lang="en-US" dirty="0" smtClean="0"/>
          </a:p>
          <a:p>
            <a:r>
              <a:rPr lang="en-US" dirty="0" smtClean="0"/>
              <a:t>Predicts areas where more people will need 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05591" y="6326476"/>
            <a:ext cx="2743200" cy="365125"/>
          </a:xfrm>
        </p:spPr>
        <p:txBody>
          <a:bodyPr/>
          <a:lstStyle/>
          <a:p>
            <a:fld id="{01052BDE-E0D9-4670-A609-EAA2AD2FCF7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58132" y="4795625"/>
            <a:ext cx="981359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Water</a:t>
            </a:r>
          </a:p>
          <a:p>
            <a:r>
              <a:rPr lang="en-US" sz="2400" dirty="0" smtClean="0"/>
              <a:t>Finder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51009" y="4238418"/>
            <a:ext cx="483805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Location of sick people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595932" y="5683843"/>
            <a:ext cx="1653518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Distance</a:t>
            </a:r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2595932" y="4397155"/>
            <a:ext cx="165351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Sensor data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9305" y="4968959"/>
            <a:ext cx="167981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Water users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19" idx="3"/>
            <a:endCxn id="18" idx="1"/>
          </p:cNvCxnSpPr>
          <p:nvPr/>
        </p:nvCxnSpPr>
        <p:spPr>
          <a:xfrm flipV="1">
            <a:off x="1819122" y="4627988"/>
            <a:ext cx="776810" cy="5718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5" idx="1"/>
          </p:cNvCxnSpPr>
          <p:nvPr/>
        </p:nvCxnSpPr>
        <p:spPr>
          <a:xfrm flipV="1">
            <a:off x="4249450" y="5211124"/>
            <a:ext cx="708682" cy="7035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3"/>
            <a:endCxn id="17" idx="1"/>
          </p:cNvCxnSpPr>
          <p:nvPr/>
        </p:nvCxnSpPr>
        <p:spPr>
          <a:xfrm>
            <a:off x="1819122" y="5199792"/>
            <a:ext cx="776810" cy="7148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3"/>
            <a:endCxn id="15" idx="1"/>
          </p:cNvCxnSpPr>
          <p:nvPr/>
        </p:nvCxnSpPr>
        <p:spPr>
          <a:xfrm>
            <a:off x="4249450" y="4627988"/>
            <a:ext cx="708682" cy="5831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3"/>
            <a:endCxn id="16" idx="1"/>
          </p:cNvCxnSpPr>
          <p:nvPr/>
        </p:nvCxnSpPr>
        <p:spPr>
          <a:xfrm flipV="1">
            <a:off x="5939491" y="4469251"/>
            <a:ext cx="1111518" cy="74187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52521" y="4969261"/>
            <a:ext cx="484940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Quantity of water needed by location</a:t>
            </a:r>
            <a:endParaRPr lang="en-US" sz="2400" dirty="0"/>
          </a:p>
        </p:txBody>
      </p:sp>
      <p:cxnSp>
        <p:nvCxnSpPr>
          <p:cNvPr id="26" name="Straight Arrow Connector 25"/>
          <p:cNvCxnSpPr>
            <a:stCxn id="15" idx="3"/>
            <a:endCxn id="25" idx="1"/>
          </p:cNvCxnSpPr>
          <p:nvPr/>
        </p:nvCxnSpPr>
        <p:spPr>
          <a:xfrm flipV="1">
            <a:off x="5939491" y="5200094"/>
            <a:ext cx="1113030" cy="110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30" idx="1"/>
          </p:cNvCxnSpPr>
          <p:nvPr/>
        </p:nvCxnSpPr>
        <p:spPr>
          <a:xfrm>
            <a:off x="5939491" y="5211124"/>
            <a:ext cx="1113031" cy="71184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52522" y="5692135"/>
            <a:ext cx="483654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Locations to deploy sensors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0757" y="3962400"/>
            <a:ext cx="5362859" cy="2514600"/>
          </a:xfrm>
          <a:prstGeom prst="rect">
            <a:avLst/>
          </a:prstGeom>
          <a:noFill/>
          <a:ln w="25400">
            <a:solidFill>
              <a:srgbClr val="DC1A06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3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Mary: Water Finder Tools &amp;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fric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374096"/>
            <a:ext cx="8014212" cy="5102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86850" y="13716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Integration with widely used </a:t>
            </a:r>
            <a:r>
              <a:rPr lang="en-US" sz="2400" dirty="0" err="1" smtClean="0"/>
              <a:t>geocoding</a:t>
            </a:r>
            <a:r>
              <a:rPr lang="en-US" sz="2400" dirty="0" smtClean="0"/>
              <a:t> tools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5295900" y="3505200"/>
            <a:ext cx="952500" cy="952500"/>
          </a:xfrm>
          <a:prstGeom prst="ellipse">
            <a:avLst/>
          </a:prstGeom>
          <a:solidFill>
            <a:schemeClr val="lt1">
              <a:alpha val="2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ell_loca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610" y="1369200"/>
            <a:ext cx="8299826" cy="5102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Mary: Water Finder Tools &amp;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038350" y="3486150"/>
            <a:ext cx="590550" cy="590550"/>
          </a:xfrm>
          <a:prstGeom prst="ellipse">
            <a:avLst/>
          </a:prstGeom>
          <a:solidFill>
            <a:schemeClr val="lt1">
              <a:alpha val="2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724150" y="2724150"/>
            <a:ext cx="2705100" cy="723900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Imminent Water Shortage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01150" y="933450"/>
            <a:ext cx="289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Live information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Pattern Finder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Prediction Analysis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Mary: Water Finder Tools &amp;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238750" y="1257300"/>
            <a:ext cx="1790700" cy="179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Water Finder</a:t>
            </a:r>
            <a:endParaRPr lang="en-US" sz="3200" dirty="0"/>
          </a:p>
        </p:txBody>
      </p:sp>
      <p:sp>
        <p:nvSpPr>
          <p:cNvPr id="10" name="Oval 9"/>
          <p:cNvSpPr/>
          <p:nvPr/>
        </p:nvSpPr>
        <p:spPr>
          <a:xfrm>
            <a:off x="7581900" y="4572000"/>
            <a:ext cx="1790700" cy="179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Super User</a:t>
            </a:r>
            <a:endParaRPr lang="en-US" sz="3200" dirty="0"/>
          </a:p>
        </p:txBody>
      </p:sp>
      <p:sp>
        <p:nvSpPr>
          <p:cNvPr id="11" name="Oval 10"/>
          <p:cNvSpPr/>
          <p:nvPr/>
        </p:nvSpPr>
        <p:spPr>
          <a:xfrm>
            <a:off x="2743200" y="4572000"/>
            <a:ext cx="1790700" cy="179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End User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019550" y="2990850"/>
            <a:ext cx="1447800" cy="1447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229100" y="3143250"/>
            <a:ext cx="1390650" cy="1390650"/>
          </a:xfrm>
          <a:prstGeom prst="straightConnector1">
            <a:avLst/>
          </a:prstGeom>
          <a:ln w="28575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591300" y="3086100"/>
            <a:ext cx="1409700" cy="1409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819900" y="3009900"/>
            <a:ext cx="1409700" cy="1409700"/>
          </a:xfrm>
          <a:prstGeom prst="straightConnector1">
            <a:avLst/>
          </a:prstGeom>
          <a:ln w="28575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914900" y="5524500"/>
            <a:ext cx="2324100" cy="0"/>
          </a:xfrm>
          <a:prstGeom prst="straightConnector1">
            <a:avLst/>
          </a:prstGeom>
          <a:ln w="28575">
            <a:solidFill>
              <a:srgbClr val="DC1A0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972050" y="5676900"/>
            <a:ext cx="2324100" cy="0"/>
          </a:xfrm>
          <a:prstGeom prst="straightConnector1">
            <a:avLst/>
          </a:prstGeom>
          <a:ln w="28575">
            <a:solidFill>
              <a:srgbClr val="DC1A06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38300" y="535305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Amina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620250" y="5410200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directions for Water Finder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Seek partnerships with NGOs that could use and adopt Water Finder</a:t>
            </a:r>
          </a:p>
          <a:p>
            <a:r>
              <a:rPr lang="en-US" dirty="0" smtClean="0"/>
              <a:t>Approach potential funders (e.g., Google, </a:t>
            </a:r>
            <a:r>
              <a:rPr lang="en-US" dirty="0" err="1" smtClean="0"/>
              <a:t>Facebook</a:t>
            </a:r>
            <a:r>
              <a:rPr lang="en-US" dirty="0" smtClean="0"/>
              <a:t>, Department of Defense) about commercializing Water Finder</a:t>
            </a:r>
          </a:p>
          <a:p>
            <a:r>
              <a:rPr lang="en-US" dirty="0" smtClean="0"/>
              <a:t>Seek partnerships with other developer teams</a:t>
            </a:r>
          </a:p>
          <a:p>
            <a:r>
              <a:rPr lang="en-US" dirty="0" smtClean="0"/>
              <a:t>Test with users in the US and in countries in need</a:t>
            </a:r>
          </a:p>
          <a:p>
            <a:r>
              <a:rPr lang="en-US" dirty="0" smtClean="0"/>
              <a:t>Share our code and ideas online and ask others to expand Water Finder’s capabilities</a:t>
            </a:r>
          </a:p>
          <a:p>
            <a:r>
              <a:rPr lang="en-US" dirty="0" smtClean="0"/>
              <a:t>Apply data from SMAP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9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people at well.jpg"/>
          <p:cNvPicPr>
            <a:picLocks noChangeAspect="1"/>
          </p:cNvPicPr>
          <p:nvPr/>
        </p:nvPicPr>
        <p:blipFill>
          <a:blip r:embed="rId2" cstate="print">
            <a:lum bright="9000"/>
          </a:blip>
          <a:stretch>
            <a:fillRect/>
          </a:stretch>
        </p:blipFill>
        <p:spPr>
          <a:xfrm>
            <a:off x="1078147" y="0"/>
            <a:ext cx="10074930" cy="755619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43208" y="0"/>
            <a:ext cx="9144000" cy="1511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Water Finder</a:t>
            </a:r>
            <a:b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Better water for more people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People are dying because of poor access to clean 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billion people lack access to clean water</a:t>
            </a:r>
          </a:p>
          <a:p>
            <a:r>
              <a:rPr lang="en-US" dirty="0" smtClean="0"/>
              <a:t>17 million children will die this year from dirty water—more than those who will die from AIDS, Malaria, or war combined</a:t>
            </a:r>
          </a:p>
          <a:p>
            <a:r>
              <a:rPr lang="en-US" dirty="0" smtClean="0"/>
              <a:t>Half of the world’s hospital beds are filled with people suffering from water-related diseases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84216" y="6186845"/>
            <a:ext cx="2505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Source: http://</a:t>
            </a:r>
            <a:r>
              <a:rPr lang="en-US" sz="1200" dirty="0" err="1" smtClean="0"/>
              <a:t>ithirst.org</a:t>
            </a:r>
            <a:r>
              <a:rPr lang="en-US" sz="1200" dirty="0" smtClean="0"/>
              <a:t>/why-water/ </a:t>
            </a:r>
            <a:endParaRPr lang="en-US" sz="1200" dirty="0"/>
          </a:p>
        </p:txBody>
      </p:sp>
      <p:pic>
        <p:nvPicPr>
          <p:cNvPr id="7" name="Picture 6" descr="Drink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047" y="3812782"/>
            <a:ext cx="4973052" cy="27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people don’t have</a:t>
            </a:r>
            <a:r>
              <a:rPr lang="en-US" dirty="0" smtClean="0"/>
              <a:t> access to clean 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spend several hours a day walking to and from water sources</a:t>
            </a:r>
            <a:endParaRPr lang="en-US" sz="2800" dirty="0" smtClean="0">
              <a:effectLst/>
            </a:endParaRPr>
          </a:p>
          <a:p>
            <a:r>
              <a:rPr lang="en-US" dirty="0" smtClean="0"/>
              <a:t>Water is contaminated</a:t>
            </a:r>
          </a:p>
          <a:p>
            <a:r>
              <a:rPr lang="en-US" dirty="0" smtClean="0"/>
              <a:t>People don’t have information about the best water</a:t>
            </a:r>
          </a:p>
          <a:p>
            <a:r>
              <a:rPr lang="en-US" dirty="0" smtClean="0"/>
              <a:t>Compounding factors make life even harder</a:t>
            </a:r>
          </a:p>
          <a:p>
            <a:pPr lvl="1"/>
            <a:r>
              <a:rPr lang="en-US" dirty="0" smtClean="0"/>
              <a:t>Wars displace people</a:t>
            </a:r>
          </a:p>
          <a:p>
            <a:pPr lvl="1"/>
            <a:r>
              <a:rPr lang="en-US" dirty="0" smtClean="0"/>
              <a:t>Social conflicts force people to migrate to areas they are not familiar with</a:t>
            </a:r>
          </a:p>
          <a:p>
            <a:pPr lvl="1"/>
            <a:r>
              <a:rPr lang="en-US" dirty="0" smtClean="0"/>
              <a:t>Population is increasing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07268" y="4778437"/>
            <a:ext cx="4980466" cy="20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NGOs try to help, but…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Their information sources are stale and imprecise</a:t>
            </a:r>
          </a:p>
          <a:p>
            <a:r>
              <a:rPr lang="en-US" dirty="0" smtClean="0"/>
              <a:t>They have often access to disjointed information stuck in silos</a:t>
            </a:r>
          </a:p>
          <a:p>
            <a:r>
              <a:rPr lang="en-US" dirty="0" smtClean="0"/>
              <a:t>They don’t know precisely where the need is greatest</a:t>
            </a:r>
          </a:p>
          <a:p>
            <a:r>
              <a:rPr lang="en-US" dirty="0" smtClean="0"/>
              <a:t>They don’t have a simple way to communicate with people in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problems of water users and NGOs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sources are not shared</a:t>
            </a:r>
          </a:p>
          <a:p>
            <a:r>
              <a:rPr lang="en-US" dirty="0" smtClean="0"/>
              <a:t> There’s little communication between individuals and NGOs about</a:t>
            </a:r>
          </a:p>
          <a:p>
            <a:pPr lvl="1"/>
            <a:r>
              <a:rPr lang="en-US" dirty="0" smtClean="0"/>
              <a:t>What water sources are closest to individuals</a:t>
            </a:r>
          </a:p>
          <a:p>
            <a:pPr lvl="1"/>
            <a:r>
              <a:rPr lang="en-US" dirty="0" smtClean="0"/>
              <a:t>What water sources are clean</a:t>
            </a:r>
          </a:p>
          <a:p>
            <a:pPr lvl="1"/>
            <a:r>
              <a:rPr lang="en-US" dirty="0" smtClean="0"/>
              <a:t>Where water is needed</a:t>
            </a:r>
          </a:p>
          <a:p>
            <a:r>
              <a:rPr lang="en-US" dirty="0" smtClean="0"/>
              <a:t>Meanwhile, 30% Africans are expected to have access to </a:t>
            </a:r>
            <a:r>
              <a:rPr lang="en-US" dirty="0" err="1" smtClean="0"/>
              <a:t>smartphones</a:t>
            </a:r>
            <a:r>
              <a:rPr lang="en-US" dirty="0" smtClean="0"/>
              <a:t> by 2017</a:t>
            </a:r>
          </a:p>
          <a:p>
            <a:r>
              <a:rPr lang="en-US" dirty="0" smtClean="0"/>
              <a:t>Companies like </a:t>
            </a:r>
            <a:r>
              <a:rPr lang="en-US" dirty="0" err="1" smtClean="0"/>
              <a:t>Facebook</a:t>
            </a:r>
            <a:r>
              <a:rPr lang="en-US" dirty="0" smtClean="0"/>
              <a:t> (drones) and Google (balloons) are working on ways to bring the Internet to the next billion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9248" y="613637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Source: Africa Telecoms Outlook, http://files.informatandm.com/uploads/2013/11/Africa_Telecoms_Outlook_Low_resolution.pdf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Amina’s</a:t>
            </a:r>
            <a:r>
              <a:rPr lang="en-US" dirty="0" smtClean="0"/>
              <a:t> plight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052" y="1828879"/>
            <a:ext cx="790068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Recently displaced by the war in Yemen</a:t>
            </a:r>
          </a:p>
          <a:p>
            <a:r>
              <a:rPr lang="en-US" dirty="0" smtClean="0"/>
              <a:t>Searches for a clean water source every day</a:t>
            </a:r>
          </a:p>
          <a:p>
            <a:r>
              <a:rPr lang="en-US" dirty="0" smtClean="0"/>
              <a:t>Walks 4 miles to and from the good water source</a:t>
            </a:r>
          </a:p>
          <a:p>
            <a:r>
              <a:rPr lang="en-US" dirty="0" smtClean="0"/>
              <a:t>Her children have been sick with dysentery 6 times in the last year</a:t>
            </a:r>
          </a:p>
          <a:p>
            <a:r>
              <a:rPr lang="en-US" dirty="0" smtClean="0"/>
              <a:t>She has to choose between time with her sick children or time collecting water</a:t>
            </a:r>
          </a:p>
          <a:p>
            <a:r>
              <a:rPr lang="en-US" dirty="0" smtClean="0"/>
              <a:t>She is stuck in the cycle of being displaced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63438" y="1358082"/>
            <a:ext cx="3628562" cy="48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2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Mary’s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19325" cy="4351338"/>
          </a:xfrm>
        </p:spPr>
        <p:txBody>
          <a:bodyPr/>
          <a:lstStyle/>
          <a:p>
            <a:r>
              <a:rPr lang="en-US" dirty="0" smtClean="0"/>
              <a:t>Works for a non-governmental organization in Washington, DC that helps people find water</a:t>
            </a:r>
          </a:p>
          <a:p>
            <a:r>
              <a:rPr lang="en-US" dirty="0" smtClean="0"/>
              <a:t>Uses reports that are several years old</a:t>
            </a:r>
          </a:p>
          <a:p>
            <a:r>
              <a:rPr lang="en-US" dirty="0" smtClean="0"/>
              <a:t>Has data at the country level</a:t>
            </a:r>
          </a:p>
          <a:p>
            <a:r>
              <a:rPr lang="en-US" dirty="0" smtClean="0"/>
              <a:t>Coordinates efforts with other NGOs</a:t>
            </a:r>
          </a:p>
          <a:p>
            <a:r>
              <a:rPr lang="en-US" dirty="0" smtClean="0"/>
              <a:t>Doesn’t know where and when </a:t>
            </a:r>
            <a:r>
              <a:rPr lang="en-US" dirty="0" err="1" smtClean="0"/>
              <a:t>Amina</a:t>
            </a:r>
            <a:r>
              <a:rPr lang="en-US" dirty="0" smtClean="0"/>
              <a:t> needs water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99100" y="1383234"/>
            <a:ext cx="4592899" cy="46401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214" y="622421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Source: http://www.theguardian.com/global-development/ng-interactive/2014/may/28/africas-water-the-path-to-universal-access-interactive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Finder solves </a:t>
            </a:r>
            <a:r>
              <a:rPr lang="en-US" dirty="0" err="1" smtClean="0"/>
              <a:t>Amina’s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Identifies the best locations for clean water</a:t>
            </a:r>
          </a:p>
          <a:p>
            <a:r>
              <a:rPr lang="en-US" dirty="0" smtClean="0"/>
              <a:t>Identifies if water is suitable for drinking, cleaning or animals</a:t>
            </a:r>
          </a:p>
          <a:p>
            <a:r>
              <a:rPr lang="en-US" dirty="0" smtClean="0"/>
              <a:t>Reduces wait times at the pump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01970" y="4363738"/>
            <a:ext cx="981359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Water</a:t>
            </a:r>
          </a:p>
          <a:p>
            <a:r>
              <a:rPr lang="en-US" sz="2400" dirty="0" smtClean="0"/>
              <a:t>Finder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094718" y="5234703"/>
            <a:ext cx="1653518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Distance</a:t>
            </a: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3094718" y="3948015"/>
            <a:ext cx="165351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Sensor data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983143" y="4519819"/>
            <a:ext cx="98777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Amina</a:t>
            </a:r>
            <a:endParaRPr lang="en-US" sz="2400" dirty="0"/>
          </a:p>
        </p:txBody>
      </p:sp>
      <p:cxnSp>
        <p:nvCxnSpPr>
          <p:cNvPr id="22" name="Straight Arrow Connector 21"/>
          <p:cNvCxnSpPr>
            <a:stCxn id="21" idx="3"/>
            <a:endCxn id="20" idx="1"/>
          </p:cNvCxnSpPr>
          <p:nvPr/>
        </p:nvCxnSpPr>
        <p:spPr>
          <a:xfrm flipV="1">
            <a:off x="1970914" y="4178848"/>
            <a:ext cx="1123804" cy="5718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3"/>
            <a:endCxn id="17" idx="1"/>
          </p:cNvCxnSpPr>
          <p:nvPr/>
        </p:nvCxnSpPr>
        <p:spPr>
          <a:xfrm flipV="1">
            <a:off x="4748236" y="4779237"/>
            <a:ext cx="1053734" cy="68629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3"/>
            <a:endCxn id="19" idx="1"/>
          </p:cNvCxnSpPr>
          <p:nvPr/>
        </p:nvCxnSpPr>
        <p:spPr>
          <a:xfrm>
            <a:off x="1970914" y="4750652"/>
            <a:ext cx="1123804" cy="7148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  <a:endCxn id="17" idx="1"/>
          </p:cNvCxnSpPr>
          <p:nvPr/>
        </p:nvCxnSpPr>
        <p:spPr>
          <a:xfrm>
            <a:off x="4748236" y="4178848"/>
            <a:ext cx="1053734" cy="6003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96359" y="4520121"/>
            <a:ext cx="241444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Best water source</a:t>
            </a:r>
            <a:endParaRPr lang="en-US" sz="2400" dirty="0"/>
          </a:p>
        </p:txBody>
      </p:sp>
      <p:cxnSp>
        <p:nvCxnSpPr>
          <p:cNvPr id="28" name="Straight Arrow Connector 27"/>
          <p:cNvCxnSpPr>
            <a:stCxn id="17" idx="3"/>
            <a:endCxn id="27" idx="1"/>
          </p:cNvCxnSpPr>
          <p:nvPr/>
        </p:nvCxnSpPr>
        <p:spPr>
          <a:xfrm flipV="1">
            <a:off x="6783329" y="4750954"/>
            <a:ext cx="1113030" cy="282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574595" y="4178848"/>
            <a:ext cx="3225677" cy="1213632"/>
          </a:xfrm>
          <a:prstGeom prst="rect">
            <a:avLst/>
          </a:prstGeom>
          <a:noFill/>
          <a:ln w="25400">
            <a:solidFill>
              <a:srgbClr val="DC1A06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8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Amina</a:t>
            </a:r>
            <a:r>
              <a:rPr lang="en-US" dirty="0" smtClean="0"/>
              <a:t>: Water Finder app</a:t>
            </a:r>
            <a:endParaRPr lang="en-US" dirty="0"/>
          </a:p>
        </p:txBody>
      </p:sp>
      <p:pic>
        <p:nvPicPr>
          <p:cNvPr id="5" name="Content Placeholder 4" descr="iPhone 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13148" y="1558688"/>
            <a:ext cx="2715441" cy="48298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2BDE-E0D9-4670-A609-EAA2AD2FCF7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Launchmap Copy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1465" y="1558688"/>
            <a:ext cx="2717074" cy="4832769"/>
          </a:xfrm>
          <a:prstGeom prst="rect">
            <a:avLst/>
          </a:prstGeom>
        </p:spPr>
      </p:pic>
      <p:pic>
        <p:nvPicPr>
          <p:cNvPr id="7" name="Picture 6" descr="Launchma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312" y="1558688"/>
            <a:ext cx="2692695" cy="4789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20200" y="1543050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Nearest Locations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Walking time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Water source Info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Waiting Time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Low cost sensors: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On site Testing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Result uploads</a:t>
            </a:r>
          </a:p>
          <a:p>
            <a:pPr lvl="1"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609</Words>
  <Application>Microsoft Office PowerPoint</Application>
  <PresentationFormat>Widescreen</PresentationFormat>
  <Paragraphs>108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Water Finder Better water for more people</vt:lpstr>
      <vt:lpstr>People are dying because of poor access to clean water</vt:lpstr>
      <vt:lpstr>Why people don’t have access to clean water</vt:lpstr>
      <vt:lpstr>NGOs try to help, but…</vt:lpstr>
      <vt:lpstr>Common problems of water users and NGOs</vt:lpstr>
      <vt:lpstr>Amina’s plight</vt:lpstr>
      <vt:lpstr>Mary’s mission</vt:lpstr>
      <vt:lpstr>Water Finder solves Amina’s problem</vt:lpstr>
      <vt:lpstr>Amina: Water Finder app</vt:lpstr>
      <vt:lpstr>Water Finder solves Mary’s problem</vt:lpstr>
      <vt:lpstr>Mary: Water Finder Tools &amp; API</vt:lpstr>
      <vt:lpstr>Mary: Water Finder Tools &amp; API</vt:lpstr>
      <vt:lpstr>Mary: Water Finder Tools &amp; API</vt:lpstr>
      <vt:lpstr>Future directions for Water Finder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Finder Bringing more water to more people</dc:title>
  <dc:creator>McMahon, Ethan</dc:creator>
  <cp:lastModifiedBy>McMahon, Ethan</cp:lastModifiedBy>
  <cp:revision>35</cp:revision>
  <cp:lastPrinted>2015-04-12T04:30:01Z</cp:lastPrinted>
  <dcterms:created xsi:type="dcterms:W3CDTF">2015-04-12T00:38:36Z</dcterms:created>
  <dcterms:modified xsi:type="dcterms:W3CDTF">2015-04-13T17:29:10Z</dcterms:modified>
</cp:coreProperties>
</file>